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pic>
        <p:nvPicPr>
          <p:cNvPr id="3" name="Рисунок 2" descr="42690329_Hristos_Voskrese_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428604"/>
            <a:ext cx="4380255" cy="59769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6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480" y="1500174"/>
            <a:ext cx="5636335" cy="35004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1214422"/>
            <a:ext cx="4857784" cy="43271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1214422"/>
            <a:ext cx="4972076" cy="40335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1285860"/>
            <a:ext cx="5239171" cy="39243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98" y="928670"/>
            <a:ext cx="4371998" cy="48440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8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1142984"/>
            <a:ext cx="6063689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катание яиц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214422"/>
            <a:ext cx="5936235" cy="37814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7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1500174"/>
            <a:ext cx="4945096" cy="35004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7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857232"/>
            <a:ext cx="5000652" cy="50006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1428736"/>
            <a:ext cx="5466212" cy="343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7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1285860"/>
            <a:ext cx="5162577" cy="3866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7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1643050"/>
            <a:ext cx="5475212" cy="3066119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928670"/>
            <a:ext cx="6096043" cy="4572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74" y="785794"/>
            <a:ext cx="3786214" cy="50547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785794"/>
            <a:ext cx="7143768" cy="5357826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11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857356" y="1214422"/>
            <a:ext cx="5376891" cy="40482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6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1714488"/>
            <a:ext cx="5424516" cy="33807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cp:lastModifiedBy>Света</cp:lastModifiedBy>
  <cp:revision>2</cp:revision>
  <dcterms:modified xsi:type="dcterms:W3CDTF">2014-04-14T17:44:01Z</dcterms:modified>
</cp:coreProperties>
</file>